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7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9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3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2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9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6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1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9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7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9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8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A744D-CEBB-9546-822F-51A786ED81D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31F6-748A-1B44-B378-0D2828345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IMG-20141017-WA0019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1" t="10102" r="9228" b="-6694"/>
          <a:stretch/>
        </p:blipFill>
        <p:spPr>
          <a:xfrm rot="5400000">
            <a:off x="3214724" y="1100367"/>
            <a:ext cx="6572440" cy="4371711"/>
          </a:xfrm>
        </p:spPr>
      </p:pic>
      <p:pic>
        <p:nvPicPr>
          <p:cNvPr id="10" name="Content Placeholder 9" descr="IMG-20141017-WA0020.jpg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9" r="15083" b="-4254"/>
          <a:stretch/>
        </p:blipFill>
        <p:spPr>
          <a:xfrm rot="5400000">
            <a:off x="-1315079" y="924328"/>
            <a:ext cx="7081854" cy="5233199"/>
          </a:xfrm>
        </p:spPr>
      </p:pic>
    </p:spTree>
    <p:extLst>
      <p:ext uri="{BB962C8B-B14F-4D97-AF65-F5344CB8AC3E}">
        <p14:creationId xmlns:p14="http://schemas.microsoft.com/office/powerpoint/2010/main" val="2081186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Theme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Shirley Kwok</dc:creator>
  <cp:lastModifiedBy>Tony CHAN</cp:lastModifiedBy>
  <cp:revision>2</cp:revision>
  <dcterms:created xsi:type="dcterms:W3CDTF">2014-10-18T01:33:53Z</dcterms:created>
  <dcterms:modified xsi:type="dcterms:W3CDTF">2014-10-20T13:03:33Z</dcterms:modified>
</cp:coreProperties>
</file>