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5" r:id="rId6"/>
    <p:sldId id="257" r:id="rId7"/>
    <p:sldId id="260" r:id="rId8"/>
    <p:sldId id="261" r:id="rId9"/>
    <p:sldId id="263" r:id="rId10"/>
    <p:sldId id="264" r:id="rId11"/>
  </p:sldIdLst>
  <p:sldSz cx="6858000" cy="9906000" type="A4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42" y="49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028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61788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1154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426260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382466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87555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32229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62689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402006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78351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13241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A7FE-4D81-4A6F-B2B2-C58051E8D387}" type="datetimeFigureOut">
              <a:rPr lang="zh-HK" altLang="en-US" smtClean="0"/>
              <a:pPr/>
              <a:t>4/10/2011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BE96A-276D-4D19-BC25-61A05EE9CA59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62424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Lenovo\Documents\scout%202011%20to%202012\pack%20up%20your%20troubles.mp3" TargetMode="External"/><Relationship Id="rId1" Type="http://schemas.openxmlformats.org/officeDocument/2006/relationships/audio" Target="file:///C:\Users\Lenovo\Documents\scout%202011%20to%202012\MyBonnie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1577118" y="695236"/>
            <a:ext cx="365677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zh-HK" sz="3600" b="1" dirty="0"/>
              <a:t>港島幼童軍</a:t>
            </a:r>
            <a:r>
              <a:rPr lang="en-US" altLang="zh-HK" sz="3600" b="1" dirty="0"/>
              <a:t>229</a:t>
            </a:r>
            <a:r>
              <a:rPr lang="zh-TW" altLang="zh-HK" sz="3600" b="1" dirty="0" smtClean="0"/>
              <a:t>旅</a:t>
            </a:r>
            <a:endParaRPr lang="en-US" altLang="zh-TW" sz="3600" b="1" dirty="0" smtClean="0"/>
          </a:p>
          <a:p>
            <a:pPr algn="ctr"/>
            <a:endParaRPr lang="en-US" altLang="zh-TW" dirty="0"/>
          </a:p>
          <a:p>
            <a:pPr algn="ctr"/>
            <a:r>
              <a:rPr lang="en-US" altLang="zh-HK" sz="3200" b="1" dirty="0"/>
              <a:t>2011</a:t>
            </a:r>
            <a:r>
              <a:rPr lang="zh-TW" altLang="zh-HK" sz="3200" b="1" dirty="0"/>
              <a:t>年迎新營</a:t>
            </a:r>
            <a:endParaRPr lang="zh-TW" altLang="zh-HK" sz="3200" dirty="0"/>
          </a:p>
          <a:p>
            <a:pPr algn="ctr"/>
            <a:endParaRPr lang="en-US" altLang="zh-TW" dirty="0" smtClean="0"/>
          </a:p>
          <a:p>
            <a:pPr algn="ctr"/>
            <a:r>
              <a:rPr lang="zh-TW" altLang="zh-HK" sz="2800" b="1" dirty="0" smtClean="0"/>
              <a:t>手冊</a:t>
            </a:r>
            <a:endParaRPr lang="zh-TW" altLang="zh-HK" sz="2800" b="1" dirty="0"/>
          </a:p>
        </p:txBody>
      </p:sp>
      <p:pic>
        <p:nvPicPr>
          <p:cNvPr id="1032" name="Picture 8" descr="wos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03" y="3008784"/>
            <a:ext cx="1219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548680" y="5025008"/>
            <a:ext cx="59766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HK" sz="2800" dirty="0"/>
              <a:t>日期</a:t>
            </a:r>
            <a:r>
              <a:rPr lang="en-US" altLang="zh-HK" sz="2800" dirty="0"/>
              <a:t>: 2011</a:t>
            </a:r>
            <a:r>
              <a:rPr lang="zh-TW" altLang="zh-HK" sz="2800" dirty="0"/>
              <a:t>年</a:t>
            </a:r>
            <a:r>
              <a:rPr lang="en-US" altLang="zh-HK" sz="2800" dirty="0"/>
              <a:t>10</a:t>
            </a:r>
            <a:r>
              <a:rPr lang="zh-TW" altLang="zh-HK" sz="2800" dirty="0"/>
              <a:t>月</a:t>
            </a:r>
            <a:r>
              <a:rPr lang="en-US" altLang="zh-HK" sz="2800" dirty="0"/>
              <a:t>15</a:t>
            </a:r>
            <a:r>
              <a:rPr lang="zh-HK" altLang="zh-HK" sz="2800" dirty="0"/>
              <a:t>至</a:t>
            </a:r>
            <a:r>
              <a:rPr lang="en-US" altLang="zh-HK" sz="2800" dirty="0"/>
              <a:t>16</a:t>
            </a:r>
            <a:r>
              <a:rPr lang="zh-HK" altLang="zh-HK" sz="2800" dirty="0"/>
              <a:t>日</a:t>
            </a:r>
            <a:endParaRPr lang="zh-TW" altLang="zh-HK" sz="2800" dirty="0"/>
          </a:p>
          <a:p>
            <a:r>
              <a:rPr lang="zh-HK" altLang="zh-HK" sz="2800" dirty="0"/>
              <a:t>集合時間</a:t>
            </a:r>
            <a:r>
              <a:rPr lang="en-US" altLang="zh-HK" sz="2800" dirty="0"/>
              <a:t>: </a:t>
            </a:r>
            <a:r>
              <a:rPr lang="zh-TW" altLang="zh-HK" sz="2800" dirty="0"/>
              <a:t>下午二時三十分</a:t>
            </a:r>
          </a:p>
          <a:p>
            <a:r>
              <a:rPr lang="zh-HK" altLang="zh-HK" sz="2800" dirty="0"/>
              <a:t>宿營</a:t>
            </a:r>
            <a:r>
              <a:rPr lang="zh-TW" altLang="zh-HK" sz="2800" dirty="0"/>
              <a:t>地點</a:t>
            </a:r>
            <a:r>
              <a:rPr lang="en-US" altLang="zh-HK" sz="2800" dirty="0"/>
              <a:t>: </a:t>
            </a:r>
            <a:r>
              <a:rPr lang="zh-TW" altLang="zh-HK" sz="2800" dirty="0"/>
              <a:t>鯉魚門公園及度假村 </a:t>
            </a:r>
            <a:endParaRPr lang="en-US" altLang="zh-TW" sz="2800" dirty="0" smtClean="0"/>
          </a:p>
          <a:p>
            <a:r>
              <a:rPr lang="en-US" altLang="zh-HK" sz="2800" dirty="0"/>
              <a:t> </a:t>
            </a:r>
            <a:r>
              <a:rPr lang="en-US" altLang="zh-HK" sz="2800" dirty="0" smtClean="0"/>
              <a:t>                  (</a:t>
            </a:r>
            <a:r>
              <a:rPr lang="zh-TW" altLang="zh-HK" sz="2800" dirty="0"/>
              <a:t>香港柴灣道</a:t>
            </a:r>
            <a:r>
              <a:rPr lang="en-US" altLang="zh-HK" sz="2800" dirty="0"/>
              <a:t>75</a:t>
            </a:r>
            <a:r>
              <a:rPr lang="zh-TW" altLang="zh-HK" sz="2800" dirty="0"/>
              <a:t>號</a:t>
            </a:r>
            <a:r>
              <a:rPr lang="en-US" altLang="zh-HK" sz="2800" dirty="0"/>
              <a:t>)</a:t>
            </a:r>
            <a:endParaRPr lang="zh-TW" altLang="zh-HK" sz="2800" dirty="0"/>
          </a:p>
          <a:p>
            <a:r>
              <a:rPr lang="zh-HK" altLang="zh-HK" sz="2800" dirty="0"/>
              <a:t>集合地點</a:t>
            </a:r>
            <a:r>
              <a:rPr lang="en-US" altLang="zh-HK" sz="2800" dirty="0"/>
              <a:t>: </a:t>
            </a:r>
            <a:r>
              <a:rPr lang="zh-TW" altLang="zh-HK" sz="2800" dirty="0"/>
              <a:t>鯉魚門公園及度假村</a:t>
            </a:r>
            <a:r>
              <a:rPr lang="zh-TW" altLang="zh-HK" sz="2800" dirty="0" smtClean="0"/>
              <a:t>辦事處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HK" altLang="zh-HK" sz="2800" dirty="0" smtClean="0">
                <a:latin typeface="+mj-ea"/>
                <a:ea typeface="+mj-ea"/>
              </a:rPr>
              <a:t>附件</a:t>
            </a:r>
            <a:r>
              <a:rPr lang="en-US" altLang="zh-HK" sz="2800" dirty="0" smtClean="0">
                <a:latin typeface="+mj-ea"/>
                <a:ea typeface="+mj-ea"/>
              </a:rPr>
              <a:t> 1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endParaRPr lang="zh-TW" altLang="zh-HK" sz="2800" dirty="0">
              <a:latin typeface="+mj-ea"/>
              <a:ea typeface="+mj-ea"/>
            </a:endParaRPr>
          </a:p>
          <a:p>
            <a:r>
              <a:rPr lang="zh-HK" altLang="zh-HK" sz="2800" dirty="0"/>
              <a:t>交通</a:t>
            </a:r>
            <a:r>
              <a:rPr lang="en-US" altLang="zh-HK" sz="2800" dirty="0"/>
              <a:t>: </a:t>
            </a:r>
            <a:r>
              <a:rPr lang="zh-HK" altLang="zh-HK" sz="2800" dirty="0"/>
              <a:t>自行前往。請看</a:t>
            </a:r>
            <a:r>
              <a:rPr lang="zh-HK" altLang="zh-HK" sz="2800" dirty="0" smtClean="0"/>
              <a:t>附件</a:t>
            </a:r>
            <a:r>
              <a:rPr lang="en-US" altLang="zh-HK" sz="2800" dirty="0" smtClean="0"/>
              <a:t>2</a:t>
            </a:r>
            <a:r>
              <a:rPr lang="zh-HK" altLang="zh-HK" sz="2800" dirty="0" smtClean="0"/>
              <a:t>。</a:t>
            </a:r>
            <a:endParaRPr lang="zh-TW" altLang="zh-HK" sz="2800" dirty="0"/>
          </a:p>
        </p:txBody>
      </p:sp>
    </p:spTree>
    <p:extLst>
      <p:ext uri="{BB962C8B-B14F-4D97-AF65-F5344CB8AC3E}">
        <p14:creationId xmlns="" xmlns:p14="http://schemas.microsoft.com/office/powerpoint/2010/main" val="516837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76672" y="1064568"/>
            <a:ext cx="288032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HK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My Bonnie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My Bonnie lies over the ocean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My Bonnie lies over the sea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My Bonnie lies over the ocean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Oh bring back my Bonnie to 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me, to me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Last night as I lay on my pillow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Last night as I lay on my bed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Last night as I lay on my pillow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I dreamed that my Bonnie was dead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me, to me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</a:t>
            </a:r>
          </a:p>
        </p:txBody>
      </p:sp>
      <p:sp>
        <p:nvSpPr>
          <p:cNvPr id="3" name="矩形 2"/>
          <p:cNvSpPr/>
          <p:nvPr/>
        </p:nvSpPr>
        <p:spPr>
          <a:xfrm>
            <a:off x="3429000" y="1208584"/>
            <a:ext cx="28803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Oh blow ye the winds o’er the ocean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And blow ye the winds o’er the sea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Oh blow ye the winds o’er the ocean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And bring back my Bonnie to me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me, to me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back, bring back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Bring back my Bonnie to me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The winds have blown over the ocean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The winds have blown over the sea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The winds have blown over the ocean</a:t>
            </a:r>
            <a:b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en-US" altLang="zh-TW" sz="1200" dirty="0" smtClean="0">
                <a:latin typeface="Arial" pitchFamily="34" charset="0"/>
                <a:ea typeface="新細明體" pitchFamily="18" charset="-120"/>
                <a:cs typeface="新細明體" pitchFamily="18" charset="-120"/>
              </a:rPr>
              <a:t>And brought back my Bonnie to me</a:t>
            </a:r>
            <a:endParaRPr kumimoji="1" lang="en-US" altLang="zh-TW" sz="1200" dirty="0" smtClean="0"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Bring back, bring back</a:t>
            </a:r>
            <a:b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</a:br>
            <a: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Bring back my Bonnie to me, to me</a:t>
            </a:r>
            <a:b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</a:br>
            <a: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Bring back, bring back</a:t>
            </a:r>
            <a:b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</a:br>
            <a:r>
              <a:rPr kumimoji="1" lang="en-US" altLang="zh-TW" sz="1200" dirty="0" smtClean="0">
                <a:latin typeface="Arial" pitchFamily="34" charset="0"/>
                <a:ea typeface="Arial Unicode MS" pitchFamily="34" charset="-120"/>
                <a:cs typeface="Arial" pitchFamily="34" charset="0"/>
              </a:rPr>
              <a:t>Bring back my Bonnie to me </a:t>
            </a:r>
          </a:p>
        </p:txBody>
      </p:sp>
      <p:pic>
        <p:nvPicPr>
          <p:cNvPr id="4" name="MyBonni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700808" y="577280"/>
            <a:ext cx="576064" cy="576064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80728" y="5241032"/>
            <a:ext cx="46805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H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Pack up your troubles</a:t>
            </a:r>
            <a:endParaRPr kumimoji="1" lang="en-US" altLang="zh-TW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Pack up your troubles in your old kit bag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And smile, smile, smile.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Don't let your joy and laughter hear the snag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Smile boys, that's the style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What's the use of worrying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It never was worth while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So, pack up your troubles in your old kit bag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And smile, smile, smile.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(Musical Interlude)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Pack up your troubles in your old kit bag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And smile, smile, smile.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Just pucker up and whistle (Whistle)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(Whistling)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What's the use of worrying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It never was worth while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So, pack up your troubles in your old kit bag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And smile, smile, smile.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(N.B. This is Spike Jones' version. In other versions I've heard,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the third line is: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細明體" pitchFamily="49" charset="-120"/>
                <a:cs typeface="Arial" pitchFamily="34" charset="0"/>
              </a:rPr>
              <a:t>"while you've a Lucifer to light your fag"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6" name="pack up your troubles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3861048" y="4736976"/>
            <a:ext cx="792088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305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305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5383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38150" y="465931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HK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4991" y="790273"/>
            <a:ext cx="18722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itchFamily="18" charset="-120"/>
                <a:ea typeface="新細明體" pitchFamily="18" charset="-120"/>
                <a:cs typeface="Times New Roman" pitchFamily="18" charset="0"/>
              </a:rPr>
              <a:t>職員表</a:t>
            </a:r>
            <a:endParaRPr kumimoji="1" 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03702735"/>
              </p:ext>
            </p:extLst>
          </p:nvPr>
        </p:nvGraphicFramePr>
        <p:xfrm>
          <a:off x="908721" y="1607148"/>
          <a:ext cx="5184574" cy="3057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1508"/>
                <a:gridCol w="1626533"/>
                <a:gridCol w="1626533"/>
              </a:tblGrid>
              <a:tr h="592739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</a:rPr>
                        <a:t>營主任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</a:rPr>
                        <a:t>黃一華</a:t>
                      </a:r>
                      <a:endParaRPr lang="zh-TW" sz="18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63327762</a:t>
                      </a:r>
                      <a:endParaRPr lang="zh-TW" sz="18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49301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</a:rPr>
                        <a:t>輔助領袖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</a:rPr>
                        <a:t>陳振炎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91357037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49301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zh-TW" sz="18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</a:rPr>
                        <a:t>許舜莉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49301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800" dirty="0">
                          <a:effectLst/>
                        </a:rPr>
                        <a:t>許世祺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49301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</a:rPr>
                        <a:t>陳瑞娟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  <a:tr h="493016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zh-TW" sz="18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en-US" sz="1800" dirty="0" smtClean="0">
                          <a:effectLst/>
                        </a:rPr>
                        <a:t>張淑雯</a:t>
                      </a: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8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2820153" y="486854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800" b="1" u="sng" dirty="0"/>
              <a:t>程序表</a:t>
            </a:r>
            <a:endParaRPr lang="zh-HK" altLang="en-US" sz="28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49499598"/>
              </p:ext>
            </p:extLst>
          </p:nvPr>
        </p:nvGraphicFramePr>
        <p:xfrm>
          <a:off x="786799" y="5636027"/>
          <a:ext cx="5328592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121"/>
                <a:gridCol w="3406471"/>
              </a:tblGrid>
              <a:tr h="128384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10</a:t>
                      </a:r>
                      <a:r>
                        <a:rPr lang="zh-HK" altLang="en-US" dirty="0" smtClean="0"/>
                        <a:t>月</a:t>
                      </a:r>
                      <a:r>
                        <a:rPr lang="en-US" altLang="zh-HK" dirty="0" smtClean="0"/>
                        <a:t>15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2:30pm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dirty="0" smtClean="0"/>
                        <a:t>集合及報到 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2:30-3:30pm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辦理入營手續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分配營舍</a:t>
                      </a:r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升旗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3:30-6:00pm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營內康體活動</a:t>
                      </a:r>
                      <a:r>
                        <a:rPr lang="en-US" altLang="zh-H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HK" sz="1800" b="0" dirty="0" smtClean="0">
                          <a:latin typeface="+mn-ea"/>
                          <a:ea typeface="+mn-ea"/>
                        </a:rPr>
                        <a:t>附件</a:t>
                      </a:r>
                      <a:r>
                        <a:rPr lang="en-US" altLang="zh-HK" sz="1800" b="0" dirty="0" smtClean="0">
                          <a:latin typeface="+mn-ea"/>
                          <a:ea typeface="+mn-ea"/>
                        </a:rPr>
                        <a:t>3)</a:t>
                      </a:r>
                      <a:endParaRPr lang="zh-HK" altLang="en-US" sz="180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6:00-6:30pm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降旗</a:t>
                      </a:r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zh-HK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來年活動</a:t>
                      </a:r>
                      <a:r>
                        <a:rPr lang="zh-HK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簡介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6:30-7:30pm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晚膳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7:30-10:00pm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dirty="0" smtClean="0"/>
                        <a:t>幼童軍晚會 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10:00-11:00pm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梳洗</a:t>
                      </a:r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準備休息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34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11:00pm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休息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5247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3288138"/>
              </p:ext>
            </p:extLst>
          </p:nvPr>
        </p:nvGraphicFramePr>
        <p:xfrm>
          <a:off x="908720" y="776536"/>
          <a:ext cx="5112568" cy="360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/>
                <a:gridCol w="3240360"/>
              </a:tblGrid>
              <a:tr h="370840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10</a:t>
                      </a:r>
                      <a:r>
                        <a:rPr lang="zh-HK" altLang="en-US" dirty="0" smtClean="0"/>
                        <a:t>月</a:t>
                      </a:r>
                      <a:r>
                        <a:rPr lang="en-US" altLang="zh-HK" dirty="0" smtClean="0"/>
                        <a:t>16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7:00-7:30am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起牀</a:t>
                      </a:r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梳洗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7:30-7:35am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升旗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7:35-8:15am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早操</a:t>
                      </a:r>
                      <a:r>
                        <a:rPr lang="en-US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/</a:t>
                      </a:r>
                      <a:r>
                        <a:rPr lang="zh-HK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團呼訓練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8:15-9:00am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早餐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9:00-11:00am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營內康體活動</a:t>
                      </a:r>
                      <a:r>
                        <a:rPr lang="en-US" altLang="zh-HK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zh-HK" altLang="zh-HK" sz="1800" b="0" dirty="0" smtClean="0">
                          <a:latin typeface="+mn-ea"/>
                          <a:ea typeface="+mn-ea"/>
                        </a:rPr>
                        <a:t>附件</a:t>
                      </a:r>
                      <a:r>
                        <a:rPr lang="en-US" altLang="zh-HK" sz="1800" b="0" dirty="0" smtClean="0">
                          <a:latin typeface="+mn-ea"/>
                          <a:ea typeface="+mn-ea"/>
                        </a:rPr>
                        <a:t>2)</a:t>
                      </a:r>
                      <a:endParaRPr lang="zh-HK" altLang="en-US" sz="1800" b="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11:00-12:00noon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收拾行李</a:t>
                      </a:r>
                    </a:p>
                    <a:p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﹝11:30 </a:t>
                      </a:r>
                      <a:r>
                        <a:rPr lang="zh-TW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交還營舍鎖匙</a:t>
                      </a:r>
                      <a:r>
                        <a:rPr lang="en-US" altLang="zh-TW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﹞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12:00-1:00pm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午膳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1:00pm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離營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052736" y="4632444"/>
            <a:ext cx="492474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HK" altLang="en-US" dirty="0" smtClean="0"/>
              <a:t>請各家長於</a:t>
            </a:r>
            <a:r>
              <a:rPr lang="en-US" altLang="zh-HK" dirty="0" smtClean="0"/>
              <a:t>10</a:t>
            </a:r>
            <a:r>
              <a:rPr lang="zh-HK" altLang="en-US" dirty="0" smtClean="0"/>
              <a:t>月</a:t>
            </a:r>
            <a:r>
              <a:rPr lang="en-US" altLang="zh-HK" dirty="0" smtClean="0"/>
              <a:t>16</a:t>
            </a:r>
            <a:r>
              <a:rPr lang="zh-HK" altLang="en-US" dirty="0" smtClean="0"/>
              <a:t>日下午</a:t>
            </a:r>
            <a:r>
              <a:rPr lang="en-US" altLang="zh-HK" dirty="0" smtClean="0"/>
              <a:t>1</a:t>
            </a:r>
            <a:r>
              <a:rPr lang="zh-HK" altLang="en-US" dirty="0" smtClean="0"/>
              <a:t>時於營地接回貴子女</a:t>
            </a: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5971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24944" y="63252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b="1" dirty="0"/>
              <a:t>營舍分配</a:t>
            </a:r>
            <a:endParaRPr lang="zh-TW" altLang="zh-HK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750831"/>
              </p:ext>
            </p:extLst>
          </p:nvPr>
        </p:nvGraphicFramePr>
        <p:xfrm>
          <a:off x="522064" y="1856656"/>
          <a:ext cx="5913757" cy="22485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4667"/>
                <a:gridCol w="844667"/>
                <a:gridCol w="844667"/>
                <a:gridCol w="844667"/>
                <a:gridCol w="844667"/>
                <a:gridCol w="845211"/>
                <a:gridCol w="845211"/>
              </a:tblGrid>
              <a:tr h="470515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800" b="1" dirty="0">
                          <a:effectLst/>
                        </a:rPr>
                        <a:t>營舍</a:t>
                      </a:r>
                      <a:endParaRPr lang="zh-TW" sz="1800" b="1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</a:t>
                      </a:r>
                      <a:endParaRPr lang="zh-TW" sz="18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2</a:t>
                      </a:r>
                      <a:endParaRPr lang="zh-TW" sz="18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3</a:t>
                      </a:r>
                      <a:endParaRPr lang="zh-TW" sz="18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</a:t>
                      </a:r>
                      <a:endParaRPr lang="zh-TW" sz="18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</a:t>
                      </a:r>
                      <a:endParaRPr lang="zh-TW" sz="18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dirty="0" smtClean="0">
                          <a:effectLst/>
                          <a:latin typeface="Times New Roman"/>
                          <a:ea typeface="新細明體"/>
                        </a:rPr>
                        <a:t>6</a:t>
                      </a:r>
                      <a:endParaRPr lang="zh-TW" sz="1800" b="1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600" b="1" dirty="0">
                          <a:effectLst/>
                        </a:rPr>
                        <a:t>領袖</a:t>
                      </a:r>
                      <a:endParaRPr lang="zh-TW" sz="1600" b="1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陳瑞娟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許舜莉</a:t>
                      </a:r>
                      <a:endParaRPr lang="en-US" altLang="zh-HK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雷永昌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張淑雯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600" b="1">
                          <a:effectLst/>
                        </a:rPr>
                        <a:t>隊長</a:t>
                      </a:r>
                      <a:endParaRPr lang="zh-TW" sz="16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李明心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陳奕廷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廖旨翹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文智達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600" b="1">
                          <a:effectLst/>
                        </a:rPr>
                        <a:t>隊副</a:t>
                      </a:r>
                      <a:endParaRPr lang="zh-TW" sz="1600" b="1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黃知珩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郭志皓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楊俊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sz="1600" b="1" dirty="0">
                          <a:effectLst/>
                        </a:rPr>
                        <a:t>隊員</a:t>
                      </a:r>
                      <a:endParaRPr lang="zh-TW" sz="1600" b="1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陳暉梠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許旖瑄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陳尊正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陳智煊</a:t>
                      </a:r>
                      <a:endParaRPr lang="en-US" altLang="zh-HK" sz="180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羅智賢</a:t>
                      </a:r>
                      <a:endParaRPr lang="zh-TW" altLang="zh-HK" sz="1400" dirty="0" smtClean="0">
                        <a:effectLst/>
                        <a:latin typeface="Times New Roman"/>
                        <a:ea typeface="+mn-ea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莊汶欣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莊汶希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吳浚彥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黃知文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文智鈞</a:t>
                      </a:r>
                      <a:endParaRPr lang="en-US" altLang="zh-HK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蔣樂心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李俊輝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雷碩輝</a:t>
                      </a:r>
                      <a:endParaRPr lang="zh-TW" altLang="zh-HK" sz="1600" dirty="0" smtClean="0">
                        <a:effectLst/>
                        <a:latin typeface="Times New Roman"/>
                        <a:ea typeface="+mn-ea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李穎婷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許恩湲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袁晧晴</a:t>
                      </a:r>
                      <a:endParaRPr lang="zh-TW" sz="16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16298954"/>
              </p:ext>
            </p:extLst>
          </p:nvPr>
        </p:nvGraphicFramePr>
        <p:xfrm>
          <a:off x="1192942" y="4953000"/>
          <a:ext cx="4572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b="1" dirty="0" smtClean="0">
                          <a:solidFill>
                            <a:schemeClr val="tx1"/>
                          </a:solidFill>
                          <a:effectLst/>
                        </a:rPr>
                        <a:t>營舍</a:t>
                      </a:r>
                      <a:endParaRPr lang="zh-TW" altLang="zh-HK" sz="1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HK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HK" sz="1800" b="1" dirty="0" smtClean="0">
                          <a:effectLst/>
                        </a:rPr>
                        <a:t>領袖</a:t>
                      </a:r>
                      <a:endParaRPr lang="zh-TW" altLang="zh-HK" sz="1800" b="1" dirty="0" smtClean="0">
                        <a:effectLst/>
                        <a:latin typeface="Times New Roman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陳振炎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黃一華</a:t>
                      </a:r>
                      <a:endParaRPr lang="en-US" altLang="zh-HK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zh-HK" altLang="zh-HK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許世祺</a:t>
                      </a:r>
                      <a:endParaRPr lang="zh-HK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64704" y="6969224"/>
            <a:ext cx="5616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 smtClean="0"/>
              <a:t>Room 1-6 can maximally accommodate  5 occupants  per room whereas room 7 can only accommodate 4 persons at most.</a:t>
            </a: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132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4704" y="56051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b="1" dirty="0" smtClean="0">
                <a:latin typeface="+mn-ea"/>
              </a:rPr>
              <a:t>附件</a:t>
            </a:r>
            <a:r>
              <a:rPr lang="en-US" altLang="zh-HK" b="1" dirty="0" smtClean="0">
                <a:latin typeface="+mn-ea"/>
              </a:rPr>
              <a:t> 1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1928664"/>
            <a:ext cx="480060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548680" y="1712640"/>
            <a:ext cx="14264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/>
              <a:t>Park Office</a:t>
            </a:r>
          </a:p>
          <a:p>
            <a:r>
              <a:rPr lang="zh-TW" altLang="en-US" dirty="0" smtClean="0"/>
              <a:t>公園辦事處</a:t>
            </a:r>
            <a:endParaRPr lang="zh-TW" altLang="en-US" dirty="0"/>
          </a:p>
        </p:txBody>
      </p:sp>
      <p:cxnSp>
        <p:nvCxnSpPr>
          <p:cNvPr id="6" name="直線單箭頭接點 5"/>
          <p:cNvCxnSpPr>
            <a:stCxn id="4" idx="2"/>
          </p:cNvCxnSpPr>
          <p:nvPr/>
        </p:nvCxnSpPr>
        <p:spPr>
          <a:xfrm>
            <a:off x="1261914" y="2358971"/>
            <a:ext cx="1086966" cy="7218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" y="920552"/>
            <a:ext cx="5876925" cy="87153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2696" y="272480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dirty="0" smtClean="0"/>
              <a:t>附件</a:t>
            </a:r>
            <a:r>
              <a:rPr lang="en-US" altLang="zh-HK" dirty="0" smtClean="0"/>
              <a:t>2</a:t>
            </a: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320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8680" y="416496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b="1" dirty="0" smtClean="0">
                <a:latin typeface="+mn-ea"/>
              </a:rPr>
              <a:t>附件</a:t>
            </a:r>
            <a:r>
              <a:rPr lang="en-US" altLang="zh-HK" b="1" dirty="0" smtClean="0">
                <a:latin typeface="+mn-ea"/>
              </a:rPr>
              <a:t>3</a:t>
            </a:r>
            <a:endParaRPr lang="zh-HK" altLang="en-US" b="1" dirty="0">
              <a:latin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1568624"/>
            <a:ext cx="6325349" cy="67621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0558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2696" y="560512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HK" altLang="zh-HK" b="1" dirty="0" smtClean="0">
                <a:latin typeface="+mn-ea"/>
              </a:rPr>
              <a:t>附件</a:t>
            </a:r>
            <a:r>
              <a:rPr lang="en-US" altLang="zh-HK" b="1" dirty="0" smtClean="0">
                <a:latin typeface="+mn-ea"/>
              </a:rPr>
              <a:t>3</a:t>
            </a:r>
            <a:endParaRPr lang="zh-HK" altLang="en-US" b="1" dirty="0">
              <a:latin typeface="+mn-ea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52837"/>
          <a:stretch/>
        </p:blipFill>
        <p:spPr>
          <a:xfrm>
            <a:off x="188640" y="1784648"/>
            <a:ext cx="6410776" cy="2482552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4488"/>
          <a:stretch/>
        </p:blipFill>
        <p:spPr>
          <a:xfrm>
            <a:off x="418840" y="5745088"/>
            <a:ext cx="5950376" cy="222360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18839" y="127439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dirty="0" smtClean="0"/>
              <a:t>教練指導的康體活動</a:t>
            </a:r>
            <a:endParaRPr lang="zh-HK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92696" y="516902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HK" altLang="en-US" dirty="0" smtClean="0"/>
              <a:t>園藝活動</a:t>
            </a:r>
            <a:endParaRPr lang="zh-HK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29722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86983" y="776536"/>
            <a:ext cx="2901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dirty="0" smtClean="0"/>
              <a:t>Songs everyone has to know</a:t>
            </a:r>
            <a:endParaRPr lang="zh-HK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404664" y="1640632"/>
            <a:ext cx="6266331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K" dirty="0"/>
              <a:t>B-P spirit </a:t>
            </a:r>
          </a:p>
          <a:p>
            <a:r>
              <a:rPr lang="en-US" altLang="zh-HK" dirty="0"/>
              <a:t>I’ve got the B-P spirit </a:t>
            </a:r>
          </a:p>
          <a:p>
            <a:r>
              <a:rPr lang="en-US" altLang="zh-HK" dirty="0"/>
              <a:t>Right in my head Right in my head </a:t>
            </a:r>
          </a:p>
          <a:p>
            <a:r>
              <a:rPr lang="en-US" altLang="zh-HK" dirty="0"/>
              <a:t>Right in my head </a:t>
            </a:r>
          </a:p>
          <a:p>
            <a:r>
              <a:rPr lang="en-US" altLang="zh-HK" dirty="0"/>
              <a:t>I’ve got the B-P spirit Right in my head </a:t>
            </a:r>
          </a:p>
          <a:p>
            <a:r>
              <a:rPr lang="en-US" altLang="zh-HK" dirty="0"/>
              <a:t>Right in my head to stay</a:t>
            </a:r>
          </a:p>
          <a:p>
            <a:r>
              <a:rPr lang="en-US" altLang="zh-HK" dirty="0"/>
              <a:t>I’ve got the B-P spirit Deep in my heart</a:t>
            </a:r>
          </a:p>
          <a:p>
            <a:r>
              <a:rPr lang="en-US" altLang="zh-HK" dirty="0"/>
              <a:t>Deep in my heart Deep in my heart </a:t>
            </a:r>
          </a:p>
          <a:p>
            <a:r>
              <a:rPr lang="en-US" altLang="zh-HK" dirty="0"/>
              <a:t>I’ve got the B-P spirit Deep in my heart</a:t>
            </a:r>
          </a:p>
          <a:p>
            <a:r>
              <a:rPr lang="en-US" altLang="zh-HK" dirty="0"/>
              <a:t>Deep in my heart to stay</a:t>
            </a:r>
          </a:p>
          <a:p>
            <a:r>
              <a:rPr lang="en-US" altLang="zh-HK" dirty="0"/>
              <a:t>I’ve got the B-P spirit All around my feet </a:t>
            </a:r>
          </a:p>
          <a:p>
            <a:r>
              <a:rPr lang="en-US" altLang="zh-HK" dirty="0"/>
              <a:t>All around my feet All around my feet</a:t>
            </a:r>
          </a:p>
          <a:p>
            <a:r>
              <a:rPr lang="en-US" altLang="zh-HK" dirty="0"/>
              <a:t>I’ve got the B-P spirit All around my feet </a:t>
            </a:r>
          </a:p>
          <a:p>
            <a:r>
              <a:rPr lang="en-US" altLang="zh-HK" dirty="0"/>
              <a:t>All around my feet to stay I’ve got the B-P spirit Right in my head </a:t>
            </a:r>
          </a:p>
          <a:p>
            <a:r>
              <a:rPr lang="en-US" altLang="zh-HK" dirty="0"/>
              <a:t>Deep in my heart All around my feet </a:t>
            </a:r>
          </a:p>
          <a:p>
            <a:r>
              <a:rPr lang="en-US" altLang="zh-HK" dirty="0"/>
              <a:t>I’ve got the B-P spirit All over me </a:t>
            </a:r>
          </a:p>
          <a:p>
            <a:r>
              <a:rPr lang="en-US" altLang="zh-HK" dirty="0"/>
              <a:t>All over me to stay</a:t>
            </a:r>
            <a:endParaRPr lang="en-US" altLang="zh-HK" dirty="0">
              <a:effectLst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04664" y="675320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HK" b="1" u="sng" dirty="0"/>
              <a:t>童軍開飯歌</a:t>
            </a:r>
            <a:endParaRPr lang="zh-TW" altLang="zh-HK" dirty="0"/>
          </a:p>
          <a:p>
            <a:r>
              <a:rPr lang="zh-TW" altLang="zh-HK" dirty="0"/>
              <a:t>叮噹叮噹、叮噹叮噹、一群童軍、聚首一堂、感謝上主、賜我用粮。</a:t>
            </a:r>
          </a:p>
        </p:txBody>
      </p:sp>
    </p:spTree>
    <p:extLst>
      <p:ext uri="{BB962C8B-B14F-4D97-AF65-F5344CB8AC3E}">
        <p14:creationId xmlns="" xmlns:p14="http://schemas.microsoft.com/office/powerpoint/2010/main" val="3485035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537</Words>
  <Application>Microsoft Office PowerPoint</Application>
  <PresentationFormat>A4 紙張 (210x297 公釐)</PresentationFormat>
  <Paragraphs>167</Paragraphs>
  <Slides>10</Slides>
  <Notes>0</Notes>
  <HiddenSlides>0</HiddenSlides>
  <MMClips>2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Lenovo</cp:lastModifiedBy>
  <cp:revision>29</cp:revision>
  <dcterms:created xsi:type="dcterms:W3CDTF">2011-09-11T12:47:45Z</dcterms:created>
  <dcterms:modified xsi:type="dcterms:W3CDTF">2011-10-04T07:44:49Z</dcterms:modified>
</cp:coreProperties>
</file>